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66" r:id="rId8"/>
    <p:sldId id="267" r:id="rId9"/>
    <p:sldId id="260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20T17:30:27.959"/>
    </inkml:context>
    <inkml:brush xml:id="br0">
      <inkml:brushProperty name="width" value="0.04" units="cm"/>
      <inkml:brushProperty name="height" value="0.04" units="cm"/>
      <inkml:brushProperty name="ignorePressure" value="1"/>
    </inkml:brush>
  </inkml:definitions>
  <inkml:trace contextRef="#ctx0" brushRef="#br0">10734 3064,'-4'0,"-7"0,-5 0,-5 0,-3 0,-2 0,-1 0,-1 0,1 0,-1 0,1 0,0 0,0 0,1 0,-1 0,1 0,0 0,-1 0,1 4,-1 2,1 0,-1 3,1 0,0-1,-5 2,-2 0,1-3,1 3,1 0,2-3,0-1,1 1,1 1,-5 3,-1 0,0 2,1-1,-3 2,-5-1,0-3,-3 1,-7 3,0 0,-6-3,-1 1,-6-1,-1-3,-3-2,-4-3,1 3,-1 1,-7-2,-4-1,-1 3,-5 1,3-2,11 4,10-1,11-2,9-1,8-3,5 3,4 1,-8 4,-3 3,-3 5,-5-1,2 1,-2-3,-1 1,2 1,-5 3,-3 2,3-3,5-1,5-3,6 1,3-4,-2 1,0 3,1 3,-4-2,0-5,-3 1,-4 2,1 3,-2 3,-3 2,2-3,5-5,-1-1,2 2,-1-3,-4 2,-2 2,0 2,1 3,-7-3,1 0,0 1,-1 1,5-2,0-2,-1 2,4-2,-1-1,-1-2,2-5,0 1,-3 4,-1 3,2 3,0 2,-2 3,3-5,5 0,-1 1,7 0,5-2,2-6,1 0,1 2,-1 2,0 4,0 1,-1-2,0-1,-1 1,5 2,-3-4,-2 0,4 1,1-3,0-4,-1 0,0 2,-7 3,-1 4,-6 1,-4 3,-5 4,1 8,4 1,-5 2,1 9,3-5,10-5,5-9,-2-6,-5-3,-5 0,-6 0,1-3,4-5,3 0,4 1,3 4,-3-3,1-3,0 1,2 2,1 3,-3-2,-6 1,0-3,-3 1,-4 2,-3 2,3 3,3-3,6-1,3 7,-1 2,1-3,5-2,4 5,1 2,4 0,2 0,2-1,5-1,0-5,0-2,-1 0,0 0,-2-2,1-1,3 2,3 1,-3 7,1 2,2 1,-3 0,0-1,2 4,2 4,-3 1,0-2,2 2,1 3,2 3,-3-1,-5-3,-1-1,-3-6,2-5,2-2,4-2,-2-5,0-2,3 2,-3-4,0 1,2 1,-3 3,-3-3,-1 0,-1-2,1 0,-1-3,1-3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6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1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6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9037-A8DE-4782-8F4E-2E87F34E70EF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D1861-78DA-4C90-9E35-587A0C62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97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943A-B959-4EE8-BF80-513FBA6B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51" y="1148995"/>
            <a:ext cx="9144000" cy="5491502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KG HAPPY" panose="02000000000000000000" pitchFamily="2" charset="0"/>
              </a:rPr>
              <a:t>DO NOW:</a:t>
            </a:r>
            <a:br>
              <a:rPr lang="en-US" dirty="0"/>
            </a:br>
            <a:r>
              <a:rPr lang="en-US" dirty="0"/>
              <a:t>Welcome back! Your first        “</a:t>
            </a:r>
            <a:r>
              <a:rPr lang="en-US" sz="4400" dirty="0">
                <a:latin typeface="KG HAPPY" panose="02000000000000000000" pitchFamily="2" charset="0"/>
              </a:rPr>
              <a:t>Do Now</a:t>
            </a:r>
            <a:r>
              <a:rPr lang="en-US" dirty="0"/>
              <a:t>” is to complete the paper on your desk.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finish early, </a:t>
            </a:r>
            <a:r>
              <a:rPr lang="en-US" sz="4900" dirty="0">
                <a:latin typeface="KG Red Hands" panose="02000505000000020004" pitchFamily="2" charset="0"/>
              </a:rPr>
              <a:t>write</a:t>
            </a:r>
            <a:r>
              <a:rPr lang="en-US" dirty="0"/>
              <a:t> about or </a:t>
            </a:r>
            <a:r>
              <a:rPr lang="en-US" sz="4900" dirty="0">
                <a:latin typeface="KG Red Hands" panose="02000505000000020004" pitchFamily="2" charset="0"/>
              </a:rPr>
              <a:t>draw</a:t>
            </a:r>
            <a:r>
              <a:rPr lang="en-US" dirty="0"/>
              <a:t> something you did this summer </a:t>
            </a:r>
            <a:r>
              <a:rPr lang="en-US" sz="4900" dirty="0">
                <a:latin typeface="KG Red Hands" panose="02000505000000020004" pitchFamily="2" charset="0"/>
              </a:rPr>
              <a:t>on the back</a:t>
            </a:r>
            <a:r>
              <a:rPr lang="en-US" dirty="0"/>
              <a:t>.</a:t>
            </a:r>
          </a:p>
        </p:txBody>
      </p:sp>
      <p:pic>
        <p:nvPicPr>
          <p:cNvPr id="5" name="Picture 4" descr="All about me.pdf - Adobe Acrobat Reader DC">
            <a:extLst>
              <a:ext uri="{FF2B5EF4-FFF2-40B4-BE49-F238E27FC236}">
                <a16:creationId xmlns:a16="http://schemas.microsoft.com/office/drawing/2014/main" id="{906552BA-0881-45C1-8CE4-0478FECCF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18323" r="30024" b="2635"/>
          <a:stretch/>
        </p:blipFill>
        <p:spPr>
          <a:xfrm rot="435527">
            <a:off x="8742070" y="1510714"/>
            <a:ext cx="3217361" cy="24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4415-1840-4305-9C4F-C98F068E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6</a:t>
            </a:r>
            <a:r>
              <a:rPr lang="en-US" baseline="30000" dirty="0">
                <a:latin typeface="KG HAPPY" panose="02000000000000000000" pitchFamily="2" charset="0"/>
              </a:rPr>
              <a:t>th</a:t>
            </a:r>
            <a:r>
              <a:rPr lang="en-US" dirty="0">
                <a:latin typeface="KG HAPPY" panose="02000000000000000000" pitchFamily="2" charset="0"/>
              </a:rPr>
              <a:t> Grade Schedule: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011A-3A0B-4C69-A894-31579AC4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502476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Homeroom with Mrs. Floyd in 305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SFA –Success for All (starting on September 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Encore for marking period 1</a:t>
            </a:r>
          </a:p>
          <a:p>
            <a:pPr lvl="1"/>
            <a:r>
              <a:rPr lang="en-US" dirty="0"/>
              <a:t>Monday Spanish</a:t>
            </a:r>
          </a:p>
          <a:p>
            <a:pPr lvl="1"/>
            <a:r>
              <a:rPr lang="en-US" dirty="0"/>
              <a:t>Tuesday Library</a:t>
            </a:r>
          </a:p>
          <a:p>
            <a:pPr lvl="1"/>
            <a:r>
              <a:rPr lang="en-US" dirty="0"/>
              <a:t>Wednesday Art</a:t>
            </a:r>
          </a:p>
          <a:p>
            <a:pPr lvl="1"/>
            <a:r>
              <a:rPr lang="en-US" dirty="0"/>
              <a:t>Thursday Music</a:t>
            </a:r>
          </a:p>
          <a:p>
            <a:pPr lvl="1"/>
            <a:r>
              <a:rPr lang="en-US" dirty="0"/>
              <a:t>Friday Physical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ELA (with Mrs. Floyd)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Studies (with Mrs. Floyd)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Lunch 12:40-1:10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 (with Ms. Sloan)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Science (with Ms. Sloan)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Homeroom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8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4415-1840-4305-9C4F-C98F068E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0"/>
            <a:ext cx="10515600" cy="1325563"/>
          </a:xfrm>
        </p:spPr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Other 5</a:t>
            </a:r>
            <a:r>
              <a:rPr lang="en-US" baseline="30000" dirty="0">
                <a:latin typeface="KG HAPPY" panose="02000000000000000000" pitchFamily="2" charset="0"/>
              </a:rPr>
              <a:t>th</a:t>
            </a:r>
            <a:r>
              <a:rPr lang="en-US" dirty="0">
                <a:latin typeface="KG HAPPY" panose="02000000000000000000" pitchFamily="2" charset="0"/>
              </a:rPr>
              <a:t>/6</a:t>
            </a:r>
            <a:r>
              <a:rPr lang="en-US" baseline="30000" dirty="0">
                <a:latin typeface="KG HAPPY" panose="02000000000000000000" pitchFamily="2" charset="0"/>
              </a:rPr>
              <a:t>th</a:t>
            </a:r>
            <a:r>
              <a:rPr lang="en-US" dirty="0">
                <a:latin typeface="KG HAPPY" panose="02000000000000000000" pitchFamily="2" charset="0"/>
              </a:rPr>
              <a:t> Grade Teachers: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011A-3A0B-4C69-A894-31579AC4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0"/>
            <a:ext cx="10515600" cy="51579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Ms. Sloan </a:t>
            </a:r>
          </a:p>
          <a:p>
            <a:pPr lvl="1"/>
            <a:r>
              <a:rPr lang="en-US" dirty="0"/>
              <a:t>room 308  math/science (5</a:t>
            </a:r>
            <a:r>
              <a:rPr lang="en-US" baseline="30000" dirty="0"/>
              <a:t>th</a:t>
            </a:r>
            <a:r>
              <a:rPr lang="en-US" dirty="0"/>
              <a:t> grade homeroom)</a:t>
            </a:r>
          </a:p>
          <a:p>
            <a:r>
              <a:rPr lang="en-US" dirty="0"/>
              <a:t>Ms. Floyd </a:t>
            </a:r>
          </a:p>
          <a:p>
            <a:pPr lvl="1"/>
            <a:r>
              <a:rPr lang="en-US" dirty="0"/>
              <a:t>room 305 ELA/social studies (6</a:t>
            </a:r>
            <a:r>
              <a:rPr lang="en-US" baseline="30000" dirty="0"/>
              <a:t>th</a:t>
            </a:r>
            <a:r>
              <a:rPr lang="en-US" dirty="0"/>
              <a:t> grade homeroom)</a:t>
            </a:r>
          </a:p>
          <a:p>
            <a:r>
              <a:rPr lang="en-US" dirty="0"/>
              <a:t>Ms. Fogelman </a:t>
            </a:r>
          </a:p>
          <a:p>
            <a:pPr lvl="1"/>
            <a:r>
              <a:rPr lang="en-US" dirty="0"/>
              <a:t>room 303 math/science (5</a:t>
            </a:r>
            <a:r>
              <a:rPr lang="en-US" baseline="30000" dirty="0"/>
              <a:t>th</a:t>
            </a:r>
            <a:r>
              <a:rPr lang="en-US" dirty="0"/>
              <a:t> grade homeroom)</a:t>
            </a:r>
          </a:p>
          <a:p>
            <a:r>
              <a:rPr lang="en-US" dirty="0"/>
              <a:t>Mrs. </a:t>
            </a:r>
            <a:r>
              <a:rPr lang="en-US" dirty="0" err="1"/>
              <a:t>Spady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room 304 ELA/social studies (6</a:t>
            </a:r>
            <a:r>
              <a:rPr lang="en-US" baseline="30000" dirty="0"/>
              <a:t>th</a:t>
            </a:r>
            <a:r>
              <a:rPr lang="en-US" dirty="0"/>
              <a:t> grade homeroom)</a:t>
            </a:r>
          </a:p>
          <a:p>
            <a:r>
              <a:rPr lang="en-US" dirty="0"/>
              <a:t>Mrs. Ort </a:t>
            </a:r>
          </a:p>
          <a:p>
            <a:pPr lvl="1"/>
            <a:r>
              <a:rPr lang="en-US" dirty="0"/>
              <a:t>room 301 math/science (5</a:t>
            </a:r>
            <a:r>
              <a:rPr lang="en-US" baseline="30000" dirty="0"/>
              <a:t>th</a:t>
            </a:r>
            <a:r>
              <a:rPr lang="en-US" dirty="0"/>
              <a:t> grade homeroom)</a:t>
            </a:r>
          </a:p>
          <a:p>
            <a:r>
              <a:rPr lang="en-US" dirty="0"/>
              <a:t>Ms. </a:t>
            </a:r>
            <a:r>
              <a:rPr lang="en-US" dirty="0" err="1"/>
              <a:t>Ritson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room 306 ELA/social studies (6</a:t>
            </a:r>
            <a:r>
              <a:rPr lang="en-US" baseline="30000" dirty="0"/>
              <a:t>th</a:t>
            </a:r>
            <a:r>
              <a:rPr lang="en-US" dirty="0"/>
              <a:t> grade homeroom)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3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4415-1840-4305-9C4F-C98F068E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Expectations: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011A-3A0B-4C69-A894-31579AC4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Bearcat PRIDE</a:t>
            </a:r>
          </a:p>
          <a:p>
            <a:r>
              <a:rPr lang="en-US" dirty="0"/>
              <a:t>Participate</a:t>
            </a:r>
          </a:p>
          <a:p>
            <a:r>
              <a:rPr lang="en-US" dirty="0"/>
              <a:t>Try your best</a:t>
            </a:r>
          </a:p>
          <a:p>
            <a:r>
              <a:rPr lang="en-US" dirty="0"/>
              <a:t>Not interrupt the learning of yourself or others</a:t>
            </a:r>
          </a:p>
          <a:p>
            <a:r>
              <a:rPr lang="en-US" dirty="0"/>
              <a:t>Dress code</a:t>
            </a:r>
          </a:p>
          <a:p>
            <a:r>
              <a:rPr lang="en-US" dirty="0"/>
              <a:t>Cell phones</a:t>
            </a:r>
          </a:p>
          <a:p>
            <a:r>
              <a:rPr lang="en-US" dirty="0"/>
              <a:t>Bathroom</a:t>
            </a:r>
          </a:p>
        </p:txBody>
      </p:sp>
    </p:spTree>
    <p:extLst>
      <p:ext uri="{BB962C8B-B14F-4D97-AF65-F5344CB8AC3E}">
        <p14:creationId xmlns:p14="http://schemas.microsoft.com/office/powerpoint/2010/main" val="165774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4415-1840-4305-9C4F-C98F068E7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76"/>
            <a:ext cx="9144000" cy="1334934"/>
          </a:xfrm>
        </p:spPr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About Ms. Sloan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F42F06A-3FD7-451A-862F-088AA2979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23709"/>
            <a:ext cx="9144000" cy="5270054"/>
          </a:xfrm>
        </p:spPr>
        <p:txBody>
          <a:bodyPr>
            <a:normAutofit/>
          </a:bodyPr>
          <a:lstStyle/>
          <a:p>
            <a:r>
              <a:rPr lang="en-US" sz="3600" dirty="0"/>
              <a:t>I </a:t>
            </a:r>
            <a:r>
              <a:rPr lang="en-US" sz="3600" dirty="0">
                <a:latin typeface="KG HAPPY" panose="02000000000000000000" pitchFamily="2" charset="0"/>
              </a:rPr>
              <a:t>LOVE</a:t>
            </a:r>
            <a:r>
              <a:rPr lang="en-US" sz="3600" dirty="0"/>
              <a:t> to:</a:t>
            </a:r>
          </a:p>
          <a:p>
            <a:r>
              <a:rPr lang="en-US" dirty="0"/>
              <a:t>Watch football and hockey</a:t>
            </a:r>
          </a:p>
          <a:p>
            <a:r>
              <a:rPr lang="en-US" dirty="0"/>
              <a:t>Draw and do crafts</a:t>
            </a:r>
          </a:p>
          <a:p>
            <a:r>
              <a:rPr lang="en-US" dirty="0"/>
              <a:t>Go to Target</a:t>
            </a:r>
          </a:p>
          <a:p>
            <a:r>
              <a:rPr lang="en-US" dirty="0"/>
              <a:t>Play with my puppy, Ziggy</a:t>
            </a:r>
          </a:p>
          <a:p>
            <a:r>
              <a:rPr lang="en-US" dirty="0"/>
              <a:t>Swim in pools</a:t>
            </a:r>
          </a:p>
          <a:p>
            <a:r>
              <a:rPr lang="en-US" dirty="0"/>
              <a:t>Eat chocolate, seafood, French fries, and hamburgers</a:t>
            </a:r>
          </a:p>
          <a:p>
            <a:r>
              <a:rPr lang="en-US" dirty="0"/>
              <a:t>Sleep in late</a:t>
            </a:r>
          </a:p>
          <a:p>
            <a:r>
              <a:rPr lang="en-US" dirty="0"/>
              <a:t>Read</a:t>
            </a:r>
          </a:p>
          <a:p>
            <a:r>
              <a:rPr lang="en-US" dirty="0"/>
              <a:t>Have campfires with friends and family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4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the northeast">
            <a:extLst>
              <a:ext uri="{FF2B5EF4-FFF2-40B4-BE49-F238E27FC236}">
                <a16:creationId xmlns:a16="http://schemas.microsoft.com/office/drawing/2014/main" id="{933F063D-CB18-4FAD-8157-09860AB05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127064"/>
            <a:ext cx="7800974" cy="66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CE0122-616C-4186-8992-1C01E1DD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215900"/>
            <a:ext cx="1419225" cy="3425825"/>
          </a:xfrm>
        </p:spPr>
        <p:txBody>
          <a:bodyPr>
            <a:normAutofit/>
          </a:bodyPr>
          <a:lstStyle/>
          <a:p>
            <a:r>
              <a:rPr lang="en-US" dirty="0">
                <a:latin typeface="KG HAPPY" panose="02000000000000000000" pitchFamily="2" charset="0"/>
              </a:rPr>
              <a:t>H</a:t>
            </a:r>
            <a:br>
              <a:rPr lang="en-US" dirty="0">
                <a:latin typeface="KG HAPPY" panose="02000000000000000000" pitchFamily="2" charset="0"/>
              </a:rPr>
            </a:br>
            <a:r>
              <a:rPr lang="en-US" dirty="0">
                <a:latin typeface="KG HAPPY" panose="02000000000000000000" pitchFamily="2" charset="0"/>
              </a:rPr>
              <a:t>O</a:t>
            </a:r>
            <a:br>
              <a:rPr lang="en-US" dirty="0">
                <a:latin typeface="KG HAPPY" panose="02000000000000000000" pitchFamily="2" charset="0"/>
              </a:rPr>
            </a:br>
            <a:r>
              <a:rPr lang="en-US" dirty="0">
                <a:latin typeface="KG HAPPY" panose="02000000000000000000" pitchFamily="2" charset="0"/>
              </a:rPr>
              <a:t>M</a:t>
            </a:r>
            <a:br>
              <a:rPr lang="en-US" dirty="0">
                <a:latin typeface="KG HAPPY" panose="02000000000000000000" pitchFamily="2" charset="0"/>
              </a:rPr>
            </a:br>
            <a:r>
              <a:rPr lang="en-US" dirty="0">
                <a:latin typeface="KG HAPPY" panose="02000000000000000000" pitchFamily="2" charset="0"/>
              </a:rPr>
              <a:t>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2C415D-19B9-420B-A81F-660FBDF556FC}"/>
                  </a:ext>
                </a:extLst>
              </p14:cNvPr>
              <p14:cNvContentPartPr/>
              <p14:nvPr/>
            </p14:nvContentPartPr>
            <p14:xfrm>
              <a:off x="5007780" y="4019331"/>
              <a:ext cx="2583936" cy="1387872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2C415D-19B9-420B-A81F-660FBDF556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0580" y="4012491"/>
                <a:ext cx="2597975" cy="1401913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Image result for star">
            <a:extLst>
              <a:ext uri="{FF2B5EF4-FFF2-40B4-BE49-F238E27FC236}">
                <a16:creationId xmlns:a16="http://schemas.microsoft.com/office/drawing/2014/main" id="{0BA56566-E502-484B-9131-B55CB813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2646" y="3934596"/>
            <a:ext cx="178139" cy="1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tar">
            <a:extLst>
              <a:ext uri="{FF2B5EF4-FFF2-40B4-BE49-F238E27FC236}">
                <a16:creationId xmlns:a16="http://schemas.microsoft.com/office/drawing/2014/main" id="{8F19269C-4297-4C47-BC49-E0D3940D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8710" y="5322469"/>
            <a:ext cx="178139" cy="1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8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EF84-C191-4508-A6C2-62A25818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Ziggy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99552-847D-4FB8-BFD5-D6BC0D788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4216" y="1987550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8A08E-DFE9-4970-9F07-51E459DEC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11527"/>
          <a:stretch/>
        </p:blipFill>
        <p:spPr>
          <a:xfrm>
            <a:off x="6250144" y="365125"/>
            <a:ext cx="3863662" cy="57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2F393-91E9-42F6-BA8E-0B3DA333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31775"/>
            <a:ext cx="9525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3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0647-8D84-4516-B7A0-35423CC9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Family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F9C3B9-7329-41DE-B6FA-DE32244F0E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/>
          <a:stretch/>
        </p:blipFill>
        <p:spPr>
          <a:xfrm>
            <a:off x="542925" y="1690688"/>
            <a:ext cx="2889051" cy="4351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F7CB58-2772-4607-9307-637568E6DE8F}"/>
              </a:ext>
            </a:extLst>
          </p:cNvPr>
          <p:cNvSpPr/>
          <p:nvPr/>
        </p:nvSpPr>
        <p:spPr>
          <a:xfrm>
            <a:off x="348852" y="6088559"/>
            <a:ext cx="5741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KG HAPPY" panose="02000000000000000000" pitchFamily="2" charset="0"/>
              </a:rPr>
              <a:t>Jason –My fiancé</a:t>
            </a:r>
            <a:endParaRPr lang="en-US" sz="2400" dirty="0"/>
          </a:p>
        </p:txBody>
      </p:sp>
      <p:pic>
        <p:nvPicPr>
          <p:cNvPr id="2050" name="Picture 2" descr="Image may contain: one or more people, people standing, tree, sky and outdoor">
            <a:extLst>
              <a:ext uri="{FF2B5EF4-FFF2-40B4-BE49-F238E27FC236}">
                <a16:creationId xmlns:a16="http://schemas.microsoft.com/office/drawing/2014/main" id="{6FF7386C-4C5D-43D1-804A-BD2FC9894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 r="9310"/>
          <a:stretch/>
        </p:blipFill>
        <p:spPr bwMode="auto">
          <a:xfrm>
            <a:off x="4131814" y="282653"/>
            <a:ext cx="7801345" cy="53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6644F7-B15D-4B6D-8977-689F3A3F78D4}"/>
              </a:ext>
            </a:extLst>
          </p:cNvPr>
          <p:cNvSpPr/>
          <p:nvPr/>
        </p:nvSpPr>
        <p:spPr>
          <a:xfrm>
            <a:off x="4229468" y="5719227"/>
            <a:ext cx="8305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G HAPPY" panose="02000000000000000000" pitchFamily="2" charset="0"/>
              </a:rPr>
              <a:t>Brother Tom, Mom, Me, Dad, Brother Adam, Grandma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2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0647-8D84-4516-B7A0-35423CC9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Family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F1997A-B037-4A88-B7A4-452C95711C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/>
          <a:stretch/>
        </p:blipFill>
        <p:spPr>
          <a:xfrm rot="5400000">
            <a:off x="334720" y="1634968"/>
            <a:ext cx="4692650" cy="4626286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EC3F95-1707-46C5-82BF-96B64BEA0806}"/>
              </a:ext>
            </a:extLst>
          </p:cNvPr>
          <p:cNvSpPr/>
          <p:nvPr/>
        </p:nvSpPr>
        <p:spPr>
          <a:xfrm>
            <a:off x="5580115" y="5881298"/>
            <a:ext cx="7088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G HAPPY" panose="02000000000000000000" pitchFamily="2" charset="0"/>
              </a:rPr>
              <a:t>Baby Hannah –My niece</a:t>
            </a:r>
            <a:endParaRPr lang="en-US" sz="3200" dirty="0"/>
          </a:p>
        </p:txBody>
      </p:sp>
      <p:pic>
        <p:nvPicPr>
          <p:cNvPr id="3074" name="Picture 2" descr="Image may contain: 1 person, smiling, pool">
            <a:extLst>
              <a:ext uri="{FF2B5EF4-FFF2-40B4-BE49-F238E27FC236}">
                <a16:creationId xmlns:a16="http://schemas.microsoft.com/office/drawing/2014/main" id="{1D384A46-D64C-428F-B233-9387FE939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0"/>
          <a:stretch/>
        </p:blipFill>
        <p:spPr bwMode="auto">
          <a:xfrm>
            <a:off x="6197202" y="284006"/>
            <a:ext cx="4851798" cy="55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3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0647-8D84-4516-B7A0-35423CC9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" y="0"/>
            <a:ext cx="12120979" cy="1325563"/>
          </a:xfrm>
        </p:spPr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Former Students in Massachusetts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84F7D-CC10-4AAC-9BDD-D20771F4E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/>
          <a:stretch/>
        </p:blipFill>
        <p:spPr>
          <a:xfrm>
            <a:off x="0" y="1409700"/>
            <a:ext cx="12192000" cy="52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4415-1840-4305-9C4F-C98F068E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HAPPY" panose="02000000000000000000" pitchFamily="2" charset="0"/>
              </a:rPr>
              <a:t>5</a:t>
            </a:r>
            <a:r>
              <a:rPr lang="en-US" baseline="30000" dirty="0">
                <a:latin typeface="KG HAPPY" panose="02000000000000000000" pitchFamily="2" charset="0"/>
              </a:rPr>
              <a:t>th</a:t>
            </a:r>
            <a:r>
              <a:rPr lang="en-US" dirty="0">
                <a:latin typeface="KG HAPPY" panose="02000000000000000000" pitchFamily="2" charset="0"/>
              </a:rPr>
              <a:t> Grade Schedule: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011A-3A0B-4C69-A894-31579AC4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502476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Homeroom with Ms. Sloan in 308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SFA –Success for All (starting on September 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Encore for marking period 1</a:t>
            </a:r>
          </a:p>
          <a:p>
            <a:pPr lvl="1"/>
            <a:r>
              <a:rPr lang="en-US" dirty="0"/>
              <a:t>Monday Art</a:t>
            </a:r>
          </a:p>
          <a:p>
            <a:pPr lvl="1"/>
            <a:r>
              <a:rPr lang="en-US" dirty="0"/>
              <a:t>Tuesday Music</a:t>
            </a:r>
          </a:p>
          <a:p>
            <a:pPr lvl="1"/>
            <a:r>
              <a:rPr lang="en-US" dirty="0"/>
              <a:t>Wednesday Physical Education</a:t>
            </a:r>
          </a:p>
          <a:p>
            <a:pPr lvl="1"/>
            <a:r>
              <a:rPr lang="en-US" dirty="0"/>
              <a:t>Thursday Spanish</a:t>
            </a:r>
          </a:p>
          <a:p>
            <a:pPr lvl="1"/>
            <a:r>
              <a:rPr lang="en-US" dirty="0"/>
              <a:t>Friday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 (with Ms. Sloan)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Science (with Ms. Sloan)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Lunch 12:30-1:00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ELA (with Mrs. Floyd)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Studies (with Mrs. Floyd)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Homeroom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49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2884</TotalTime>
  <Words>330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KG HAPPY</vt:lpstr>
      <vt:lpstr>KG Red Hands</vt:lpstr>
      <vt:lpstr>Office Theme</vt:lpstr>
      <vt:lpstr>DO NOW: Welcome back! Your first        “Do Now” is to complete the paper on your desk.    If you finish early, write about or draw something you did this summer on the back.</vt:lpstr>
      <vt:lpstr>About Ms. Sloan</vt:lpstr>
      <vt:lpstr>H O M E</vt:lpstr>
      <vt:lpstr>Ziggy</vt:lpstr>
      <vt:lpstr>PowerPoint Presentation</vt:lpstr>
      <vt:lpstr>Family</vt:lpstr>
      <vt:lpstr>Family</vt:lpstr>
      <vt:lpstr>Former Students in Massachusetts</vt:lpstr>
      <vt:lpstr>5th Grade Schedule:</vt:lpstr>
      <vt:lpstr>6th Grade Schedule:</vt:lpstr>
      <vt:lpstr>Other 5th/6th Grade Teachers:</vt:lpstr>
      <vt:lpstr>Expectations: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Welcome back! Your first “Do Now” is to complete the paper on your desk.    If you finish early, write about or draw something you did this summer on the back.</dc:title>
  <dc:creator>Jamie Sloan</dc:creator>
  <cp:lastModifiedBy>Jamie Sloan</cp:lastModifiedBy>
  <cp:revision>18</cp:revision>
  <dcterms:created xsi:type="dcterms:W3CDTF">2017-08-19T00:10:58Z</dcterms:created>
  <dcterms:modified xsi:type="dcterms:W3CDTF">2017-08-21T00:35:09Z</dcterms:modified>
</cp:coreProperties>
</file>